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6858000" cy="9144000"/>
  <p:embeddedFontLst>
    <p:embeddedFont>
      <p:font typeface="Poppins Bold" charset="1" panose="00000800000000000000"/>
      <p:regular r:id="rId21"/>
    </p:embeddedFont>
    <p:embeddedFont>
      <p:font typeface="Poppins" charset="1" panose="0000050000000000000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1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276512" y="6599973"/>
            <a:ext cx="8727667" cy="1612008"/>
            <a:chOff x="0" y="0"/>
            <a:chExt cx="2298645" cy="42456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298645" cy="424562"/>
            </a:xfrm>
            <a:custGeom>
              <a:avLst/>
              <a:gdLst/>
              <a:ahLst/>
              <a:cxnLst/>
              <a:rect r="r" b="b" t="t" l="l"/>
              <a:pathLst>
                <a:path h="424562" w="2298645">
                  <a:moveTo>
                    <a:pt x="26612" y="0"/>
                  </a:moveTo>
                  <a:lnTo>
                    <a:pt x="2272033" y="0"/>
                  </a:lnTo>
                  <a:cubicBezTo>
                    <a:pt x="2279091" y="0"/>
                    <a:pt x="2285860" y="2804"/>
                    <a:pt x="2290850" y="7794"/>
                  </a:cubicBezTo>
                  <a:cubicBezTo>
                    <a:pt x="2295841" y="12785"/>
                    <a:pt x="2298645" y="19554"/>
                    <a:pt x="2298645" y="26612"/>
                  </a:cubicBezTo>
                  <a:lnTo>
                    <a:pt x="2298645" y="397950"/>
                  </a:lnTo>
                  <a:cubicBezTo>
                    <a:pt x="2298645" y="405008"/>
                    <a:pt x="2295841" y="411777"/>
                    <a:pt x="2290850" y="416767"/>
                  </a:cubicBezTo>
                  <a:cubicBezTo>
                    <a:pt x="2285860" y="421758"/>
                    <a:pt x="2279091" y="424562"/>
                    <a:pt x="2272033" y="424562"/>
                  </a:cubicBezTo>
                  <a:lnTo>
                    <a:pt x="26612" y="424562"/>
                  </a:lnTo>
                  <a:cubicBezTo>
                    <a:pt x="19554" y="424562"/>
                    <a:pt x="12785" y="421758"/>
                    <a:pt x="7794" y="416767"/>
                  </a:cubicBezTo>
                  <a:cubicBezTo>
                    <a:pt x="2804" y="411777"/>
                    <a:pt x="0" y="405008"/>
                    <a:pt x="0" y="397950"/>
                  </a:cubicBezTo>
                  <a:lnTo>
                    <a:pt x="0" y="26612"/>
                  </a:lnTo>
                  <a:cubicBezTo>
                    <a:pt x="0" y="19554"/>
                    <a:pt x="2804" y="12785"/>
                    <a:pt x="7794" y="7794"/>
                  </a:cubicBezTo>
                  <a:cubicBezTo>
                    <a:pt x="12785" y="2804"/>
                    <a:pt x="19554" y="0"/>
                    <a:pt x="26612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298645" cy="50076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376806" y="6723412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89" y="0"/>
                </a:lnTo>
                <a:lnTo>
                  <a:pt x="1767189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6819" t="-231116" r="-48092" b="-229589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748531" y="1340919"/>
            <a:ext cx="524090" cy="5877732"/>
            <a:chOff x="0" y="0"/>
            <a:chExt cx="138032" cy="154804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38032" cy="1548045"/>
            </a:xfrm>
            <a:custGeom>
              <a:avLst/>
              <a:gdLst/>
              <a:ahLst/>
              <a:cxnLst/>
              <a:rect r="r" b="b" t="t" l="l"/>
              <a:pathLst>
                <a:path h="1548045" w="138032">
                  <a:moveTo>
                    <a:pt x="0" y="0"/>
                  </a:moveTo>
                  <a:lnTo>
                    <a:pt x="138032" y="0"/>
                  </a:lnTo>
                  <a:lnTo>
                    <a:pt x="138032" y="1548045"/>
                  </a:lnTo>
                  <a:lnTo>
                    <a:pt x="0" y="1548045"/>
                  </a:ln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38032" cy="15861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-1720697">
            <a:off x="14662164" y="-1522015"/>
            <a:ext cx="953801" cy="14111338"/>
            <a:chOff x="0" y="0"/>
            <a:chExt cx="251207" cy="3716566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51207" cy="3716566"/>
            </a:xfrm>
            <a:custGeom>
              <a:avLst/>
              <a:gdLst/>
              <a:ahLst/>
              <a:cxnLst/>
              <a:rect r="r" b="b" t="t" l="l"/>
              <a:pathLst>
                <a:path h="3716566" w="251207">
                  <a:moveTo>
                    <a:pt x="125603" y="0"/>
                  </a:moveTo>
                  <a:lnTo>
                    <a:pt x="125603" y="0"/>
                  </a:lnTo>
                  <a:cubicBezTo>
                    <a:pt x="158916" y="0"/>
                    <a:pt x="190863" y="13233"/>
                    <a:pt x="214418" y="36788"/>
                  </a:cubicBezTo>
                  <a:cubicBezTo>
                    <a:pt x="237974" y="60344"/>
                    <a:pt x="251207" y="92291"/>
                    <a:pt x="251207" y="125603"/>
                  </a:cubicBezTo>
                  <a:lnTo>
                    <a:pt x="251207" y="3590963"/>
                  </a:lnTo>
                  <a:cubicBezTo>
                    <a:pt x="251207" y="3660332"/>
                    <a:pt x="194972" y="3716566"/>
                    <a:pt x="125603" y="3716566"/>
                  </a:cubicBezTo>
                  <a:lnTo>
                    <a:pt x="125603" y="3716566"/>
                  </a:lnTo>
                  <a:cubicBezTo>
                    <a:pt x="56235" y="3716566"/>
                    <a:pt x="0" y="3660332"/>
                    <a:pt x="0" y="3590963"/>
                  </a:cubicBezTo>
                  <a:lnTo>
                    <a:pt x="0" y="125603"/>
                  </a:lnTo>
                  <a:cubicBezTo>
                    <a:pt x="0" y="56235"/>
                    <a:pt x="56235" y="0"/>
                    <a:pt x="125603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47625"/>
              <a:ext cx="251207" cy="37641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-1720697">
            <a:off x="15575346" y="-1602641"/>
            <a:ext cx="953801" cy="13667799"/>
            <a:chOff x="0" y="0"/>
            <a:chExt cx="251207" cy="359975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51207" cy="3599750"/>
            </a:xfrm>
            <a:custGeom>
              <a:avLst/>
              <a:gdLst/>
              <a:ahLst/>
              <a:cxnLst/>
              <a:rect r="r" b="b" t="t" l="l"/>
              <a:pathLst>
                <a:path h="3599750" w="251207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-1720697">
            <a:off x="16579932" y="-1690400"/>
            <a:ext cx="953801" cy="13667799"/>
            <a:chOff x="0" y="0"/>
            <a:chExt cx="251207" cy="359975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51207" cy="3599750"/>
            </a:xfrm>
            <a:custGeom>
              <a:avLst/>
              <a:gdLst/>
              <a:ahLst/>
              <a:cxnLst/>
              <a:rect r="r" b="b" t="t" l="l"/>
              <a:pathLst>
                <a:path h="3599750" w="251207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-1720697">
            <a:off x="17538866" y="-1857569"/>
            <a:ext cx="953801" cy="13667799"/>
            <a:chOff x="0" y="0"/>
            <a:chExt cx="251207" cy="359975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251207" cy="3599750"/>
            </a:xfrm>
            <a:custGeom>
              <a:avLst/>
              <a:gdLst/>
              <a:ahLst/>
              <a:cxnLst/>
              <a:rect r="r" b="b" t="t" l="l"/>
              <a:pathLst>
                <a:path h="3599750" w="251207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-1720697">
            <a:off x="18359992" y="-2182109"/>
            <a:ext cx="953801" cy="13667799"/>
            <a:chOff x="0" y="0"/>
            <a:chExt cx="251207" cy="359975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251207" cy="3599750"/>
            </a:xfrm>
            <a:custGeom>
              <a:avLst/>
              <a:gdLst/>
              <a:ahLst/>
              <a:cxnLst/>
              <a:rect r="r" b="b" t="t" l="l"/>
              <a:pathLst>
                <a:path h="3599750" w="251207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27" id="27"/>
          <p:cNvGrpSpPr/>
          <p:nvPr/>
        </p:nvGrpSpPr>
        <p:grpSpPr>
          <a:xfrm rot="-1720697">
            <a:off x="19181967" y="-2631341"/>
            <a:ext cx="953801" cy="13667799"/>
            <a:chOff x="0" y="0"/>
            <a:chExt cx="251207" cy="359975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251207" cy="3599750"/>
            </a:xfrm>
            <a:custGeom>
              <a:avLst/>
              <a:gdLst/>
              <a:ahLst/>
              <a:cxnLst/>
              <a:rect r="r" b="b" t="t" l="l"/>
              <a:pathLst>
                <a:path h="3599750" w="251207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-1720697">
            <a:off x="20156118" y="-2631341"/>
            <a:ext cx="953801" cy="13667799"/>
            <a:chOff x="0" y="0"/>
            <a:chExt cx="251207" cy="359975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51207" cy="3599750"/>
            </a:xfrm>
            <a:custGeom>
              <a:avLst/>
              <a:gdLst/>
              <a:ahLst/>
              <a:cxnLst/>
              <a:rect r="r" b="b" t="t" l="l"/>
              <a:pathLst>
                <a:path h="3599750" w="251207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33" id="33"/>
          <p:cNvGrpSpPr/>
          <p:nvPr/>
        </p:nvGrpSpPr>
        <p:grpSpPr>
          <a:xfrm rot="-1720697">
            <a:off x="13953072" y="-1391410"/>
            <a:ext cx="953801" cy="15220285"/>
            <a:chOff x="0" y="0"/>
            <a:chExt cx="251207" cy="4008635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251207" cy="4008635"/>
            </a:xfrm>
            <a:custGeom>
              <a:avLst/>
              <a:gdLst/>
              <a:ahLst/>
              <a:cxnLst/>
              <a:rect r="r" b="b" t="t" l="l"/>
              <a:pathLst>
                <a:path h="4008635" w="251207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886881"/>
                  </a:lnTo>
                  <a:cubicBezTo>
                    <a:pt x="251207" y="3954124"/>
                    <a:pt x="196696" y="4008635"/>
                    <a:pt x="129453" y="4008635"/>
                  </a:cubicBezTo>
                  <a:lnTo>
                    <a:pt x="121754" y="4008635"/>
                  </a:lnTo>
                  <a:cubicBezTo>
                    <a:pt x="54511" y="4008635"/>
                    <a:pt x="0" y="3954124"/>
                    <a:pt x="0" y="3886881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47625"/>
              <a:ext cx="251207" cy="405626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7326322" y="6055983"/>
            <a:ext cx="4927819" cy="4513106"/>
            <a:chOff x="0" y="0"/>
            <a:chExt cx="812800" cy="744397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25591" y="40086"/>
              <a:ext cx="761618" cy="704311"/>
            </a:xfrm>
            <a:custGeom>
              <a:avLst/>
              <a:gdLst/>
              <a:ahLst/>
              <a:cxnLst/>
              <a:rect r="r" b="b" t="t" l="l"/>
              <a:pathLst>
                <a:path h="704311" w="761618">
                  <a:moveTo>
                    <a:pt x="413181" y="19209"/>
                  </a:moveTo>
                  <a:lnTo>
                    <a:pt x="754837" y="645016"/>
                  </a:lnTo>
                  <a:cubicBezTo>
                    <a:pt x="761618" y="657436"/>
                    <a:pt x="761348" y="672511"/>
                    <a:pt x="754127" y="684681"/>
                  </a:cubicBezTo>
                  <a:cubicBezTo>
                    <a:pt x="746906" y="696850"/>
                    <a:pt x="733804" y="704311"/>
                    <a:pt x="719653" y="704311"/>
                  </a:cubicBezTo>
                  <a:lnTo>
                    <a:pt x="41965" y="704311"/>
                  </a:lnTo>
                  <a:cubicBezTo>
                    <a:pt x="27814" y="704311"/>
                    <a:pt x="14712" y="696850"/>
                    <a:pt x="7491" y="684681"/>
                  </a:cubicBezTo>
                  <a:cubicBezTo>
                    <a:pt x="270" y="672511"/>
                    <a:pt x="0" y="657436"/>
                    <a:pt x="6781" y="645016"/>
                  </a:cubicBezTo>
                  <a:lnTo>
                    <a:pt x="348437" y="19209"/>
                  </a:lnTo>
                  <a:cubicBezTo>
                    <a:pt x="354902" y="7367"/>
                    <a:pt x="367317" y="0"/>
                    <a:pt x="380809" y="0"/>
                  </a:cubicBezTo>
                  <a:cubicBezTo>
                    <a:pt x="394301" y="0"/>
                    <a:pt x="406716" y="7367"/>
                    <a:pt x="413181" y="19209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38" id="38"/>
            <p:cNvSpPr txBox="true"/>
            <p:nvPr/>
          </p:nvSpPr>
          <p:spPr>
            <a:xfrm>
              <a:off x="127000" y="297988"/>
              <a:ext cx="558800" cy="3932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39" id="39"/>
          <p:cNvGrpSpPr/>
          <p:nvPr/>
        </p:nvGrpSpPr>
        <p:grpSpPr>
          <a:xfrm rot="-1720697">
            <a:off x="13775407" y="1177192"/>
            <a:ext cx="953801" cy="13359526"/>
            <a:chOff x="0" y="0"/>
            <a:chExt cx="251207" cy="3518558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251207" cy="3518558"/>
            </a:xfrm>
            <a:custGeom>
              <a:avLst/>
              <a:gdLst/>
              <a:ahLst/>
              <a:cxnLst/>
              <a:rect r="r" b="b" t="t" l="l"/>
              <a:pathLst>
                <a:path h="3518558" w="251207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96804"/>
                  </a:lnTo>
                  <a:cubicBezTo>
                    <a:pt x="251207" y="3464047"/>
                    <a:pt x="196696" y="3518558"/>
                    <a:pt x="129453" y="3518558"/>
                  </a:cubicBezTo>
                  <a:lnTo>
                    <a:pt x="121754" y="3518558"/>
                  </a:lnTo>
                  <a:cubicBezTo>
                    <a:pt x="54511" y="3518558"/>
                    <a:pt x="0" y="3464047"/>
                    <a:pt x="0" y="3396804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-47625"/>
              <a:ext cx="251207" cy="356618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42" id="42"/>
          <p:cNvGrpSpPr/>
          <p:nvPr/>
        </p:nvGrpSpPr>
        <p:grpSpPr>
          <a:xfrm rot="-1720697">
            <a:off x="13238498" y="2311446"/>
            <a:ext cx="953801" cy="13025884"/>
            <a:chOff x="0" y="0"/>
            <a:chExt cx="251207" cy="3430686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251207" cy="3430686"/>
            </a:xfrm>
            <a:custGeom>
              <a:avLst/>
              <a:gdLst/>
              <a:ahLst/>
              <a:cxnLst/>
              <a:rect r="r" b="b" t="t" l="l"/>
              <a:pathLst>
                <a:path h="3430686" w="251207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08932"/>
                  </a:lnTo>
                  <a:cubicBezTo>
                    <a:pt x="251207" y="3376175"/>
                    <a:pt x="196696" y="3430686"/>
                    <a:pt x="129453" y="3430686"/>
                  </a:cubicBezTo>
                  <a:lnTo>
                    <a:pt x="121754" y="3430686"/>
                  </a:lnTo>
                  <a:cubicBezTo>
                    <a:pt x="54511" y="3430686"/>
                    <a:pt x="0" y="3376175"/>
                    <a:pt x="0" y="3308932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44" id="44"/>
            <p:cNvSpPr txBox="true"/>
            <p:nvPr/>
          </p:nvSpPr>
          <p:spPr>
            <a:xfrm>
              <a:off x="0" y="-47625"/>
              <a:ext cx="251207" cy="34783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45" id="45"/>
          <p:cNvGrpSpPr/>
          <p:nvPr/>
        </p:nvGrpSpPr>
        <p:grpSpPr>
          <a:xfrm rot="-1720697">
            <a:off x="12648841" y="3614533"/>
            <a:ext cx="953801" cy="12157389"/>
            <a:chOff x="0" y="0"/>
            <a:chExt cx="251207" cy="3201946"/>
          </a:xfrm>
        </p:grpSpPr>
        <p:sp>
          <p:nvSpPr>
            <p:cNvPr name="Freeform 46" id="46"/>
            <p:cNvSpPr/>
            <p:nvPr/>
          </p:nvSpPr>
          <p:spPr>
            <a:xfrm flipH="false" flipV="false" rot="0">
              <a:off x="0" y="0"/>
              <a:ext cx="251207" cy="3201946"/>
            </a:xfrm>
            <a:custGeom>
              <a:avLst/>
              <a:gdLst/>
              <a:ahLst/>
              <a:cxnLst/>
              <a:rect r="r" b="b" t="t" l="l"/>
              <a:pathLst>
                <a:path h="3201946" w="251207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080193"/>
                  </a:lnTo>
                  <a:cubicBezTo>
                    <a:pt x="251207" y="3147435"/>
                    <a:pt x="196696" y="3201946"/>
                    <a:pt x="129453" y="3201946"/>
                  </a:cubicBezTo>
                  <a:lnTo>
                    <a:pt x="121754" y="3201946"/>
                  </a:lnTo>
                  <a:cubicBezTo>
                    <a:pt x="54511" y="3201946"/>
                    <a:pt x="0" y="3147435"/>
                    <a:pt x="0" y="308019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7" id="47"/>
            <p:cNvSpPr txBox="true"/>
            <p:nvPr/>
          </p:nvSpPr>
          <p:spPr>
            <a:xfrm>
              <a:off x="0" y="-47625"/>
              <a:ext cx="251207" cy="324957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48" id="48"/>
          <p:cNvGrpSpPr/>
          <p:nvPr/>
        </p:nvGrpSpPr>
        <p:grpSpPr>
          <a:xfrm rot="-1720697">
            <a:off x="12093965" y="4778330"/>
            <a:ext cx="953801" cy="11581518"/>
            <a:chOff x="0" y="0"/>
            <a:chExt cx="251207" cy="3050276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251207" cy="3050276"/>
            </a:xfrm>
            <a:custGeom>
              <a:avLst/>
              <a:gdLst/>
              <a:ahLst/>
              <a:cxnLst/>
              <a:rect r="r" b="b" t="t" l="l"/>
              <a:pathLst>
                <a:path h="3050276" w="251207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2928523"/>
                  </a:lnTo>
                  <a:cubicBezTo>
                    <a:pt x="251207" y="2995765"/>
                    <a:pt x="196696" y="3050276"/>
                    <a:pt x="129453" y="3050276"/>
                  </a:cubicBezTo>
                  <a:lnTo>
                    <a:pt x="121754" y="3050276"/>
                  </a:lnTo>
                  <a:cubicBezTo>
                    <a:pt x="54511" y="3050276"/>
                    <a:pt x="0" y="2995765"/>
                    <a:pt x="0" y="292852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50" id="50"/>
            <p:cNvSpPr txBox="true"/>
            <p:nvPr/>
          </p:nvSpPr>
          <p:spPr>
            <a:xfrm>
              <a:off x="0" y="-47625"/>
              <a:ext cx="251207" cy="309790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sp>
        <p:nvSpPr>
          <p:cNvPr name="Freeform 51" id="51"/>
          <p:cNvSpPr/>
          <p:nvPr/>
        </p:nvSpPr>
        <p:spPr>
          <a:xfrm flipH="false" flipV="false" rot="0">
            <a:off x="9790231" y="0"/>
            <a:ext cx="8497769" cy="10426990"/>
          </a:xfrm>
          <a:custGeom>
            <a:avLst/>
            <a:gdLst/>
            <a:ahLst/>
            <a:cxnLst/>
            <a:rect r="r" b="b" t="t" l="l"/>
            <a:pathLst>
              <a:path h="10426990" w="8497769">
                <a:moveTo>
                  <a:pt x="0" y="0"/>
                </a:moveTo>
                <a:lnTo>
                  <a:pt x="8497769" y="0"/>
                </a:lnTo>
                <a:lnTo>
                  <a:pt x="8497769" y="10426990"/>
                </a:lnTo>
                <a:lnTo>
                  <a:pt x="0" y="104269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2000"/>
            </a:blip>
            <a:stretch>
              <a:fillRect l="-21897" t="0" r="-805" b="0"/>
            </a:stretch>
          </a:blipFill>
        </p:spPr>
      </p:sp>
      <p:grpSp>
        <p:nvGrpSpPr>
          <p:cNvPr name="Group 52" id="52"/>
          <p:cNvGrpSpPr/>
          <p:nvPr/>
        </p:nvGrpSpPr>
        <p:grpSpPr>
          <a:xfrm rot="0">
            <a:off x="8451155" y="-579231"/>
            <a:ext cx="3188790" cy="11578202"/>
            <a:chOff x="0" y="0"/>
            <a:chExt cx="839846" cy="3049403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9846" cy="3049403"/>
            </a:xfrm>
            <a:custGeom>
              <a:avLst/>
              <a:gdLst/>
              <a:ahLst/>
              <a:cxnLst/>
              <a:rect r="r" b="b" t="t" l="l"/>
              <a:pathLst>
                <a:path h="3049403" w="839846">
                  <a:moveTo>
                    <a:pt x="0" y="0"/>
                  </a:moveTo>
                  <a:lnTo>
                    <a:pt x="839846" y="0"/>
                  </a:lnTo>
                  <a:lnTo>
                    <a:pt x="839846" y="3049403"/>
                  </a:lnTo>
                  <a:lnTo>
                    <a:pt x="0" y="3049403"/>
                  </a:lnTo>
                  <a:close/>
                </a:path>
              </a:pathLst>
            </a:custGeom>
            <a:solidFill>
              <a:srgbClr val="F2F0E2"/>
            </a:solidFill>
          </p:spPr>
        </p:sp>
        <p:sp>
          <p:nvSpPr>
            <p:cNvPr name="TextBox 54" id="54"/>
            <p:cNvSpPr txBox="true"/>
            <p:nvPr/>
          </p:nvSpPr>
          <p:spPr>
            <a:xfrm>
              <a:off x="0" y="-47625"/>
              <a:ext cx="839846" cy="30970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  <p:grpSp>
        <p:nvGrpSpPr>
          <p:cNvPr name="Group 55" id="55"/>
          <p:cNvGrpSpPr/>
          <p:nvPr/>
        </p:nvGrpSpPr>
        <p:grpSpPr>
          <a:xfrm rot="0">
            <a:off x="-612792" y="681596"/>
            <a:ext cx="11241142" cy="810091"/>
            <a:chOff x="0" y="0"/>
            <a:chExt cx="2960630" cy="213357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2960630" cy="213357"/>
            </a:xfrm>
            <a:custGeom>
              <a:avLst/>
              <a:gdLst/>
              <a:ahLst/>
              <a:cxnLst/>
              <a:rect r="r" b="b" t="t" l="l"/>
              <a:pathLst>
                <a:path h="213357" w="2960630">
                  <a:moveTo>
                    <a:pt x="20661" y="0"/>
                  </a:moveTo>
                  <a:lnTo>
                    <a:pt x="2939969" y="0"/>
                  </a:lnTo>
                  <a:cubicBezTo>
                    <a:pt x="2951380" y="0"/>
                    <a:pt x="2960630" y="9250"/>
                    <a:pt x="2960630" y="20661"/>
                  </a:cubicBezTo>
                  <a:lnTo>
                    <a:pt x="2960630" y="192696"/>
                  </a:lnTo>
                  <a:cubicBezTo>
                    <a:pt x="2960630" y="204107"/>
                    <a:pt x="2951380" y="213357"/>
                    <a:pt x="2939969" y="213357"/>
                  </a:cubicBezTo>
                  <a:lnTo>
                    <a:pt x="20661" y="213357"/>
                  </a:lnTo>
                  <a:cubicBezTo>
                    <a:pt x="9250" y="213357"/>
                    <a:pt x="0" y="204107"/>
                    <a:pt x="0" y="192696"/>
                  </a:cubicBezTo>
                  <a:lnTo>
                    <a:pt x="0" y="20661"/>
                  </a:lnTo>
                  <a:cubicBezTo>
                    <a:pt x="0" y="9250"/>
                    <a:pt x="9250" y="0"/>
                    <a:pt x="20661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57" id="57"/>
            <p:cNvSpPr txBox="true"/>
            <p:nvPr/>
          </p:nvSpPr>
          <p:spPr>
            <a:xfrm>
              <a:off x="0" y="-76200"/>
              <a:ext cx="2960630" cy="2895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TextBox 58" id="58"/>
          <p:cNvSpPr txBox="true"/>
          <p:nvPr/>
        </p:nvSpPr>
        <p:spPr>
          <a:xfrm rot="0">
            <a:off x="1272621" y="670716"/>
            <a:ext cx="9162982" cy="717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169D53"/>
                </a:solidFill>
                <a:latin typeface="Poppins Bold"/>
                <a:ea typeface="Poppins Bold"/>
                <a:cs typeface="Poppins Bold"/>
                <a:sym typeface="Poppins Bold"/>
              </a:rPr>
              <a:t>SEMANA ORÇAMENTÁRIA DA UFOPA </a:t>
            </a:r>
          </a:p>
        </p:txBody>
      </p:sp>
      <p:sp>
        <p:nvSpPr>
          <p:cNvPr name="TextBox 59" id="59"/>
          <p:cNvSpPr txBox="true"/>
          <p:nvPr/>
        </p:nvSpPr>
        <p:spPr>
          <a:xfrm rot="0">
            <a:off x="1376806" y="1924930"/>
            <a:ext cx="4480976" cy="1873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Práticas e Políticas Orçamentárias na UFOPA</a:t>
            </a:r>
          </a:p>
        </p:txBody>
      </p:sp>
      <p:sp>
        <p:nvSpPr>
          <p:cNvPr name="TextBox 60" id="60"/>
          <p:cNvSpPr txBox="true"/>
          <p:nvPr/>
        </p:nvSpPr>
        <p:spPr>
          <a:xfrm rot="0">
            <a:off x="1373136" y="4269523"/>
            <a:ext cx="1973699" cy="44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16/01 a 24/01</a:t>
            </a:r>
          </a:p>
        </p:txBody>
      </p:sp>
      <p:sp>
        <p:nvSpPr>
          <p:cNvPr name="TextBox 61" id="61"/>
          <p:cNvSpPr txBox="true"/>
          <p:nvPr/>
        </p:nvSpPr>
        <p:spPr>
          <a:xfrm rot="0">
            <a:off x="1373136" y="5282348"/>
            <a:ext cx="2855554" cy="879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Transmissão pela plataforma RNP</a:t>
            </a:r>
          </a:p>
        </p:txBody>
      </p:sp>
      <p:sp>
        <p:nvSpPr>
          <p:cNvPr name="TextBox 62" id="62"/>
          <p:cNvSpPr txBox="true"/>
          <p:nvPr/>
        </p:nvSpPr>
        <p:spPr>
          <a:xfrm rot="0">
            <a:off x="3458320" y="7151977"/>
            <a:ext cx="4674840" cy="441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Pró-Reitoria de Planejamento</a:t>
            </a:r>
          </a:p>
        </p:txBody>
      </p:sp>
      <p:sp>
        <p:nvSpPr>
          <p:cNvPr name="Freeform 63" id="63"/>
          <p:cNvSpPr/>
          <p:nvPr/>
        </p:nvSpPr>
        <p:spPr>
          <a:xfrm flipH="false" flipV="false" rot="0">
            <a:off x="15542792" y="681596"/>
            <a:ext cx="2472974" cy="2472974"/>
          </a:xfrm>
          <a:custGeom>
            <a:avLst/>
            <a:gdLst/>
            <a:ahLst/>
            <a:cxnLst/>
            <a:rect r="r" b="b" t="t" l="l"/>
            <a:pathLst>
              <a:path h="2472974" w="2472974">
                <a:moveTo>
                  <a:pt x="0" y="0"/>
                </a:moveTo>
                <a:lnTo>
                  <a:pt x="2472974" y="0"/>
                </a:lnTo>
                <a:lnTo>
                  <a:pt x="2472974" y="2472973"/>
                </a:lnTo>
                <a:lnTo>
                  <a:pt x="0" y="2472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057" t="0" r="-33719" b="0"/>
            </a:stretch>
          </a:blipFill>
        </p:spPr>
      </p:sp>
      <p:grpSp>
        <p:nvGrpSpPr>
          <p:cNvPr name="Group 64" id="64"/>
          <p:cNvGrpSpPr/>
          <p:nvPr/>
        </p:nvGrpSpPr>
        <p:grpSpPr>
          <a:xfrm rot="0">
            <a:off x="6820978" y="8312536"/>
            <a:ext cx="2787246" cy="2256553"/>
            <a:chOff x="0" y="0"/>
            <a:chExt cx="734089" cy="594319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734089" cy="594319"/>
            </a:xfrm>
            <a:custGeom>
              <a:avLst/>
              <a:gdLst/>
              <a:ahLst/>
              <a:cxnLst/>
              <a:rect r="r" b="b" t="t" l="l"/>
              <a:pathLst>
                <a:path h="594319" w="734089">
                  <a:moveTo>
                    <a:pt x="0" y="0"/>
                  </a:moveTo>
                  <a:lnTo>
                    <a:pt x="734089" y="0"/>
                  </a:lnTo>
                  <a:lnTo>
                    <a:pt x="734089" y="594319"/>
                  </a:lnTo>
                  <a:lnTo>
                    <a:pt x="0" y="594319"/>
                  </a:lnTo>
                  <a:close/>
                </a:path>
              </a:pathLst>
            </a:custGeom>
            <a:solidFill>
              <a:srgbClr val="F2F0E2"/>
            </a:solidFill>
          </p:spPr>
        </p:sp>
        <p:sp>
          <p:nvSpPr>
            <p:cNvPr name="TextBox 66" id="66"/>
            <p:cNvSpPr txBox="true"/>
            <p:nvPr/>
          </p:nvSpPr>
          <p:spPr>
            <a:xfrm>
              <a:off x="0" y="-47625"/>
              <a:ext cx="734089" cy="6419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99"/>
                </a:lnSpc>
              </a:pP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0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496214"/>
            <a:ext cx="1028700" cy="11372437"/>
            <a:chOff x="0" y="0"/>
            <a:chExt cx="270933" cy="299521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70933" cy="2995210"/>
            </a:xfrm>
            <a:custGeom>
              <a:avLst/>
              <a:gdLst/>
              <a:ahLst/>
              <a:cxnLst/>
              <a:rect r="r" b="b" t="t" l="l"/>
              <a:pathLst>
                <a:path h="2995210" w="270933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612792" y="824289"/>
            <a:ext cx="9756792" cy="1087611"/>
            <a:chOff x="0" y="0"/>
            <a:chExt cx="2569690" cy="28644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569690" cy="286449"/>
            </a:xfrm>
            <a:custGeom>
              <a:avLst/>
              <a:gdLst/>
              <a:ahLst/>
              <a:cxnLst/>
              <a:rect r="r" b="b" t="t" l="l"/>
              <a:pathLst>
                <a:path h="286449" w="2569690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6096714" y="408568"/>
            <a:ext cx="1919052" cy="1919052"/>
          </a:xfrm>
          <a:custGeom>
            <a:avLst/>
            <a:gdLst/>
            <a:ahLst/>
            <a:cxnLst/>
            <a:rect r="r" b="b" t="t" l="l"/>
            <a:pathLst>
              <a:path h="1919052" w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t="0" r="-33719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00650" y="685529"/>
            <a:ext cx="1767190" cy="1365131"/>
          </a:xfrm>
          <a:custGeom>
            <a:avLst/>
            <a:gdLst/>
            <a:ahLst/>
            <a:cxnLst/>
            <a:rect r="r" b="b" t="t" l="l"/>
            <a:pathLst>
              <a:path h="1365131" w="1767190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DAGbIJXYV-E</dc:identifier>
  <dcterms:modified xsi:type="dcterms:W3CDTF">2011-08-01T06:04:30Z</dcterms:modified>
  <cp:revision>1</cp:revision>
  <dc:title>Semana Orçamentária da Ufopa</dc:title>
</cp:coreProperties>
</file>